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70" r:id="rId14"/>
    <p:sldId id="271" r:id="rId15"/>
    <p:sldId id="273" r:id="rId16"/>
    <p:sldId id="285" r:id="rId17"/>
    <p:sldId id="278" r:id="rId18"/>
    <p:sldId id="276" r:id="rId19"/>
    <p:sldId id="277" r:id="rId20"/>
    <p:sldId id="291" r:id="rId21"/>
    <p:sldId id="292" r:id="rId22"/>
    <p:sldId id="268" r:id="rId23"/>
    <p:sldId id="284" r:id="rId24"/>
    <p:sldId id="282" r:id="rId25"/>
    <p:sldId id="283" r:id="rId26"/>
    <p:sldId id="279" r:id="rId27"/>
    <p:sldId id="280" r:id="rId28"/>
    <p:sldId id="287" r:id="rId29"/>
    <p:sldId id="266" r:id="rId30"/>
    <p:sldId id="288" r:id="rId31"/>
    <p:sldId id="289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91"/>
            <p14:sldId id="292"/>
            <p14:sldId id="268"/>
            <p14:sldId id="284"/>
            <p14:sldId id="282"/>
            <p14:sldId id="283"/>
            <p14:sldId id="279"/>
            <p14:sldId id="280"/>
            <p14:sldId id="287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34940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14475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600200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14351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: How Long hosts have been listing their properties?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Visitor Trend Based on Reviews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414462"/>
            <a:ext cx="9267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22263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Price Prediction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566862"/>
            <a:ext cx="9391650" cy="372427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08659" y="5323878"/>
            <a:ext cx="818345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2019-01-01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 78.20 			</a:t>
            </a:r>
            <a:r>
              <a:rPr lang="en-US" altLang="en-US" sz="2000" dirty="0">
                <a:solidFill>
                  <a:srgbClr val="000000"/>
                </a:solidFill>
                <a:latin typeface="Cooper Black" panose="0208090404030B0204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2020-01-01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81.65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oper Black" panose="0208090404030B0204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0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Neighbourhoods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Outcomes / 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4588"/>
            <a:ext cx="5334000" cy="5032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2000" b="1" dirty="0" smtClean="0"/>
              <a:t>From Host Perspective, </a:t>
            </a:r>
            <a:r>
              <a:rPr lang="en-IN" sz="2000" b="1" dirty="0"/>
              <a:t>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Renting Price based on the </a:t>
            </a:r>
            <a:r>
              <a:rPr lang="en-IN" sz="1800" dirty="0" smtClean="0"/>
              <a:t>Accommodates - </a:t>
            </a:r>
            <a:r>
              <a:rPr lang="en-IN" sz="1800" dirty="0"/>
              <a:t>Can decide on the rent prices or rent out the property based on </a:t>
            </a:r>
            <a:r>
              <a:rPr lang="en-IN" sz="1800" dirty="0" smtClean="0"/>
              <a:t>neighbourhoods.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Boolean Features Vs Price Correlation – Based on the profit, </a:t>
            </a:r>
            <a:r>
              <a:rPr lang="en-IN" sz="1800" dirty="0"/>
              <a:t>T</a:t>
            </a:r>
            <a:r>
              <a:rPr lang="en-IN" sz="1800" dirty="0" smtClean="0"/>
              <a:t>o decide for the necessity of including these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Hosts having more properties will gain higher prices</a:t>
            </a:r>
            <a:r>
              <a:rPr lang="en-IN" sz="1800" dirty="0" smtClean="0"/>
              <a:t>?? – For the Hosts to determine the profits based on the properties.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Judging the Host Response Rate? - For improving their response rate.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Future Price Prediction – For the Hosts to set their prices based on the predicted result.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144588"/>
            <a:ext cx="5181600" cy="5032375"/>
          </a:xfrm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1800" b="1" dirty="0" smtClean="0"/>
              <a:t>From </a:t>
            </a:r>
            <a:r>
              <a:rPr lang="en-IN" sz="2000" b="1" dirty="0" smtClean="0"/>
              <a:t>Guest Perspective,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Renting Price based on the Accommodates  </a:t>
            </a:r>
            <a:r>
              <a:rPr lang="en-IN" sz="2000" dirty="0" smtClean="0"/>
              <a:t>– </a:t>
            </a:r>
            <a:r>
              <a:rPr lang="en-IN" sz="2000" dirty="0"/>
              <a:t>Choosing the best neighbourhood place according to their </a:t>
            </a:r>
            <a:r>
              <a:rPr lang="en-IN" sz="2000" dirty="0" smtClean="0"/>
              <a:t>budget.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Finding the Busiest Month By Listing Availability</a:t>
            </a:r>
            <a:r>
              <a:rPr lang="en-IN" sz="2000" dirty="0" smtClean="0"/>
              <a:t>? – To plan a trip for a cheaper accommodations (time when less people travel)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Judging the Host Response Rate? </a:t>
            </a:r>
            <a:r>
              <a:rPr lang="en-IN" sz="2000" dirty="0" smtClean="0"/>
              <a:t>– Knowing about the best hosts for ease of communication.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Top 20 Airbnb Listing, Bars, Café, Restaurant based on Ratings, Price, Reviews – For the guests to choose the best based on their preference.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Distance Correlation Vs Price – For the Guests to choose the best place based on their budget and  distance factor.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Availability Factor – For the Guests to know the availability of the Property based on Housing types.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References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   From the Berlin Airbnb Data, we can conclude the below points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peak/busiest time to travel Berlin would be during their Summer time ( June till Sept) and price range is high during these times based on the listing availability and visitor trends.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With the location of  the most popular places and food establishments with the best reviews we marked on the map of Berlin the most comfortable areas for </a:t>
            </a:r>
            <a:r>
              <a:rPr lang="en-IN" dirty="0" smtClean="0"/>
              <a:t>restaurants </a:t>
            </a:r>
            <a:r>
              <a:rPr lang="en-IN" dirty="0"/>
              <a:t>and </a:t>
            </a:r>
            <a:r>
              <a:rPr lang="en-IN" dirty="0" smtClean="0"/>
              <a:t>bar.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H</a:t>
            </a:r>
            <a:r>
              <a:rPr lang="en-IN" dirty="0" smtClean="0"/>
              <a:t>otel </a:t>
            </a:r>
            <a:r>
              <a:rPr lang="en-IN" dirty="0"/>
              <a:t>margins are high due to demand and limited </a:t>
            </a:r>
            <a:r>
              <a:rPr lang="en-IN" dirty="0" smtClean="0"/>
              <a:t>availability.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The accommodation  prices  are correlated to the distance  from </a:t>
            </a:r>
            <a:r>
              <a:rPr lang="en-IN" dirty="0" smtClean="0"/>
              <a:t>the busiest place </a:t>
            </a:r>
            <a:r>
              <a:rPr lang="en-IN" dirty="0"/>
              <a:t>and distance factor is influencing people renting </a:t>
            </a:r>
            <a:r>
              <a:rPr lang="en-IN" dirty="0" smtClean="0"/>
              <a:t>prices.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Most top places/restaurants are close to Berlin Central.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Price change over the time is keep on fluctuating.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2095"/>
            <a:ext cx="10515600" cy="5094869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Implementing the NLP Model for sentiment analysis to work on the Reviews Dataset.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Covering more countries to know the actual Airbnb Business strategy.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Building a machine learning model for finding the important features in the dataset.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Work on finding more accurate data of having actual average prices per night or Building </a:t>
            </a:r>
            <a:r>
              <a:rPr lang="en-IN" sz="2200" dirty="0"/>
              <a:t>a </a:t>
            </a:r>
            <a:r>
              <a:rPr lang="en-IN" sz="2200" dirty="0" smtClean="0"/>
              <a:t>predictive </a:t>
            </a:r>
            <a:r>
              <a:rPr lang="en-IN" sz="2200" dirty="0"/>
              <a:t>model to predict the base Airbnb prices</a:t>
            </a:r>
            <a:r>
              <a:rPr lang="en-IN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Images attracts people to book the properties– May be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some kind of image processing analysis to predict the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guest choice.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We </a:t>
            </a:r>
            <a:r>
              <a:rPr lang="en-IN" sz="2200" dirty="0"/>
              <a:t>need to find and </a:t>
            </a:r>
            <a:r>
              <a:rPr lang="en-IN" sz="2200" dirty="0" smtClean="0"/>
              <a:t>analyse </a:t>
            </a:r>
            <a:r>
              <a:rPr lang="en-IN" sz="2200" dirty="0"/>
              <a:t>housing available for sale </a:t>
            </a:r>
            <a:r>
              <a:rPr lang="en-IN" sz="2200" dirty="0" smtClean="0"/>
              <a:t>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 </a:t>
            </a:r>
            <a:r>
              <a:rPr lang="en-IN" sz="2200" dirty="0"/>
              <a:t>Berlin and compare it with our comfortable areas.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1696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1" y="3740381"/>
            <a:ext cx="3486150" cy="23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berlin. 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</TotalTime>
  <Words>896</Words>
  <Application>Microsoft Office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How Long hosts have been listing their properties? </vt:lpstr>
      <vt:lpstr> Data Analysis : Judging the Hosts Response ?  </vt:lpstr>
      <vt:lpstr> Data Analysis : Property , Room Types Vs Price  </vt:lpstr>
      <vt:lpstr> Data Analysis : Visitor Trend Based on Reviews </vt:lpstr>
      <vt:lpstr> Data Analysis : Future Price Prediction </vt:lpstr>
      <vt:lpstr> Data Analysis : Top 20 Berlin Airbnb Locations  </vt:lpstr>
      <vt:lpstr> Data Analysis : Top Ratings Restuarants/Café/Bar </vt:lpstr>
      <vt:lpstr>PowerPoint Presentation</vt:lpstr>
      <vt:lpstr>PowerPoint Presentation</vt:lpstr>
      <vt:lpstr> Data Analysis : Neighbourhood Vs Profit  </vt:lpstr>
      <vt:lpstr> Data Analysis : Distance Vs Price </vt:lpstr>
      <vt:lpstr> Data Analysis : Distance Vs Neighbourhoods </vt:lpstr>
      <vt:lpstr> Outcomes /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137</cp:revision>
  <dcterms:created xsi:type="dcterms:W3CDTF">2019-09-28T02:21:47Z</dcterms:created>
  <dcterms:modified xsi:type="dcterms:W3CDTF">2019-10-02T02:24:21Z</dcterms:modified>
</cp:coreProperties>
</file>